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7" d="100"/>
          <a:sy n="127" d="100"/>
        </p:scale>
        <p:origin x="-117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21A8C4-BA52-480D-81D6-B7E9CDD6E33C}" type="datetimeFigureOut">
              <a:rPr lang="en-US" smtClean="0"/>
              <a:pPr/>
              <a:t>6/17/2010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908208-BF83-4FA8-9F74-39079F0A3FD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An Introduction to </a:t>
            </a:r>
            <a:r>
              <a:rPr lang="en-GB" dirty="0" err="1" smtClean="0"/>
              <a:t>fshell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What is </a:t>
            </a:r>
            <a:r>
              <a:rPr lang="en-GB" dirty="0" err="1" smtClean="0"/>
              <a:t>fshell</a:t>
            </a:r>
            <a:r>
              <a:rPr lang="en-GB" dirty="0" smtClean="0"/>
              <a:t>?</a:t>
            </a:r>
          </a:p>
          <a:p>
            <a:r>
              <a:rPr lang="en-GB" dirty="0" smtClean="0"/>
              <a:t>How is it used?</a:t>
            </a:r>
          </a:p>
          <a:p>
            <a:r>
              <a:rPr lang="en-GB" dirty="0" smtClean="0"/>
              <a:t>What does it provide?</a:t>
            </a:r>
          </a:p>
          <a:p>
            <a:r>
              <a:rPr lang="en-US" dirty="0" smtClean="0"/>
              <a:t>The command interface</a:t>
            </a:r>
          </a:p>
          <a:p>
            <a:r>
              <a:rPr lang="en-US" dirty="0" smtClean="0"/>
              <a:t>Documentation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What is </a:t>
            </a:r>
            <a:r>
              <a:rPr lang="en-GB" dirty="0" err="1" smtClean="0"/>
              <a:t>fshell</a:t>
            </a:r>
            <a:r>
              <a:rPr lang="en-GB" dirty="0" smtClean="0"/>
              <a:t>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/>
              <a:t>A UNIX-like shell and console environment for </a:t>
            </a:r>
            <a:r>
              <a:rPr lang="en-GB" dirty="0" err="1" smtClean="0"/>
              <a:t>Symbian</a:t>
            </a:r>
            <a:r>
              <a:rPr lang="en-GB" dirty="0" smtClean="0"/>
              <a:t> OS.</a:t>
            </a:r>
          </a:p>
          <a:p>
            <a:pPr lvl="1"/>
            <a:r>
              <a:rPr lang="en-GB" dirty="0" smtClean="0"/>
              <a:t>Significantly more powerful that the standard console provided by </a:t>
            </a:r>
            <a:r>
              <a:rPr lang="en-GB" dirty="0" err="1" smtClean="0"/>
              <a:t>Symbian</a:t>
            </a:r>
            <a:r>
              <a:rPr lang="en-GB" dirty="0" smtClean="0"/>
              <a:t> OS.</a:t>
            </a:r>
          </a:p>
          <a:p>
            <a:r>
              <a:rPr lang="en-GB" dirty="0" smtClean="0"/>
              <a:t>Comes with ~150 general purpose commands.</a:t>
            </a:r>
          </a:p>
          <a:p>
            <a:pPr lvl="1"/>
            <a:r>
              <a:rPr lang="en-GB" dirty="0" smtClean="0"/>
              <a:t>Some inspired by UNIX equivalents (</a:t>
            </a:r>
            <a:r>
              <a:rPr lang="en-GB" dirty="0" err="1" smtClean="0"/>
              <a:t>ps</a:t>
            </a:r>
            <a:r>
              <a:rPr lang="en-GB" dirty="0" smtClean="0"/>
              <a:t>, cat, </a:t>
            </a:r>
            <a:r>
              <a:rPr lang="en-GB" dirty="0" err="1" smtClean="0"/>
              <a:t>grep</a:t>
            </a:r>
            <a:r>
              <a:rPr lang="en-GB" dirty="0" smtClean="0"/>
              <a:t>, etc.).</a:t>
            </a:r>
          </a:p>
          <a:p>
            <a:pPr lvl="1"/>
            <a:r>
              <a:rPr lang="en-GB" dirty="0" smtClean="0"/>
              <a:t>Some take advantage of facilities unique to </a:t>
            </a:r>
            <a:r>
              <a:rPr lang="en-GB" dirty="0" err="1" smtClean="0"/>
              <a:t>Symbian</a:t>
            </a:r>
            <a:r>
              <a:rPr lang="en-GB" dirty="0" smtClean="0"/>
              <a:t> OS.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How is </a:t>
            </a:r>
            <a:r>
              <a:rPr lang="en-GB" dirty="0" err="1" smtClean="0"/>
              <a:t>fshell</a:t>
            </a:r>
            <a:r>
              <a:rPr lang="en-GB" dirty="0" smtClean="0"/>
              <a:t> normally used?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72071"/>
          </a:xfrm>
        </p:spPr>
        <p:txBody>
          <a:bodyPr/>
          <a:lstStyle/>
          <a:p>
            <a:r>
              <a:rPr lang="en-GB" dirty="0" err="1" smtClean="0"/>
              <a:t>fshell</a:t>
            </a:r>
            <a:r>
              <a:rPr lang="en-GB" dirty="0" smtClean="0"/>
              <a:t> comes with a myriad of different console implementations.</a:t>
            </a:r>
          </a:p>
          <a:p>
            <a:r>
              <a:rPr lang="en-GB" dirty="0" smtClean="0"/>
              <a:t>Probably the most commonly used are the VT100 based consoles.</a:t>
            </a:r>
          </a:p>
          <a:p>
            <a:r>
              <a:rPr lang="en-GB" dirty="0" smtClean="0"/>
              <a:t>These provide remote access to the handset via </a:t>
            </a:r>
            <a:r>
              <a:rPr lang="en-GB" dirty="0" smtClean="0"/>
              <a:t>a </a:t>
            </a:r>
            <a:r>
              <a:rPr lang="en-GB" dirty="0" smtClean="0"/>
              <a:t>serial connection. The following transports are supported:</a:t>
            </a:r>
          </a:p>
          <a:p>
            <a:pPr lvl="1"/>
            <a:r>
              <a:rPr lang="en-GB" dirty="0" smtClean="0"/>
              <a:t>RS-232, USB, Bluetooth, TCP/IP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does </a:t>
            </a:r>
            <a:r>
              <a:rPr lang="en-US" dirty="0" err="1" smtClean="0"/>
              <a:t>fshell</a:t>
            </a:r>
            <a:r>
              <a:rPr lang="en-US" dirty="0" smtClean="0"/>
              <a:t> provide?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43510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An interactive command prompt that supports:</a:t>
            </a:r>
          </a:p>
          <a:p>
            <a:pPr lvl="1"/>
            <a:r>
              <a:rPr lang="en-US" dirty="0" smtClean="0"/>
              <a:t>Command name and file name </a:t>
            </a:r>
            <a:r>
              <a:rPr lang="en-US" dirty="0" smtClean="0"/>
              <a:t>tab completion</a:t>
            </a:r>
            <a:endParaRPr lang="en-US" dirty="0" smtClean="0"/>
          </a:p>
          <a:p>
            <a:pPr lvl="1"/>
            <a:r>
              <a:rPr lang="en-US" dirty="0" smtClean="0"/>
              <a:t>A persistent command history</a:t>
            </a:r>
          </a:p>
          <a:p>
            <a:pPr lvl="1"/>
            <a:r>
              <a:rPr lang="en-US" dirty="0" smtClean="0"/>
              <a:t>Standard I/O </a:t>
            </a:r>
            <a:r>
              <a:rPr lang="en-US" dirty="0" smtClean="0"/>
              <a:t>(</a:t>
            </a:r>
            <a:r>
              <a:rPr lang="en-US" dirty="0" smtClean="0"/>
              <a:t>input </a:t>
            </a:r>
            <a:r>
              <a:rPr lang="en-US" dirty="0" smtClean="0"/>
              <a:t>and output redirection, pipe-lining, etc</a:t>
            </a:r>
            <a:r>
              <a:rPr lang="en-US" dirty="0" smtClean="0"/>
              <a:t>.)</a:t>
            </a:r>
            <a:endParaRPr lang="en-US" dirty="0" smtClean="0"/>
          </a:p>
          <a:p>
            <a:pPr lvl="1"/>
            <a:r>
              <a:rPr lang="en-US" dirty="0" smtClean="0"/>
              <a:t>Shared consoles</a:t>
            </a:r>
          </a:p>
          <a:p>
            <a:pPr lvl="1"/>
            <a:r>
              <a:rPr lang="en-US" dirty="0" smtClean="0"/>
              <a:t>Job control</a:t>
            </a:r>
          </a:p>
          <a:p>
            <a:pPr lvl="1"/>
            <a:r>
              <a:rPr lang="en-US" dirty="0" smtClean="0"/>
              <a:t>Environment variables</a:t>
            </a:r>
          </a:p>
          <a:p>
            <a:pPr lvl="1"/>
            <a:r>
              <a:rPr lang="en-US" dirty="0" smtClean="0"/>
              <a:t>Escaping and quoting</a:t>
            </a:r>
          </a:p>
          <a:p>
            <a:pPr lvl="1"/>
            <a:r>
              <a:rPr lang="en-US" dirty="0" smtClean="0"/>
              <a:t>Integration with PIPS (a C </a:t>
            </a:r>
            <a:r>
              <a:rPr lang="en-US" dirty="0" err="1" smtClean="0"/>
              <a:t>stdlib</a:t>
            </a:r>
            <a:r>
              <a:rPr lang="en-US" dirty="0" smtClean="0"/>
              <a:t> implementation for </a:t>
            </a:r>
            <a:r>
              <a:rPr lang="en-US" dirty="0" err="1" smtClean="0"/>
              <a:t>Symbian</a:t>
            </a:r>
            <a:r>
              <a:rPr lang="en-US" dirty="0" smtClean="0"/>
              <a:t> OS)</a:t>
            </a:r>
          </a:p>
          <a:p>
            <a:r>
              <a:rPr lang="en-US" dirty="0" smtClean="0"/>
              <a:t>Basic scripting support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does </a:t>
            </a:r>
            <a:r>
              <a:rPr lang="en-US" dirty="0" err="1" smtClean="0"/>
              <a:t>fshell</a:t>
            </a:r>
            <a:r>
              <a:rPr lang="en-US" dirty="0" smtClean="0"/>
              <a:t> provide?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1042982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/>
              <a:t>A comprehensive set of general purpose commands.</a:t>
            </a:r>
          </a:p>
          <a:p>
            <a:pPr lvl="1"/>
            <a:r>
              <a:rPr lang="en-GB" dirty="0" smtClean="0"/>
              <a:t>Here’s the output of the ‘help’ command:</a:t>
            </a:r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285852" y="2643182"/>
            <a:ext cx="7358114" cy="40934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activeview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date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foreach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localdrive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rdebug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switchview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am             debug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fsck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ls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readmem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sysinfo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amcommand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debugport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fuser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md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reattach     tail</a:t>
            </a: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amcontrol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del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fzip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meminfo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reboot       tee</a:t>
            </a: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amrecord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dialog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genbmp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memsampler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ren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tfinfo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amsrv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dir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getstack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mkdir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repeat       tickle</a:t>
            </a: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atrace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disown     gobble      more        restore      ticks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backup         driver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grabscreen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move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rez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time</a:t>
            </a: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bg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drvinfo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grep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mv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rm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top</a:t>
            </a: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btraceout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dump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hal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nitz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rmdir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touch</a:t>
            </a: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btservices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e32header  hash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objinfo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rom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trace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cat            echo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heaptrace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opendoc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rsocket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uidinfo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cd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ecom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hello       paste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screenmode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undertaker</a:t>
            </a: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cenrep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env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help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patchdata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setcritical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uprofiler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chkdeps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error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iap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pcons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setpriority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uptime</a:t>
            </a: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chkdrift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exists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icc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ping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shutapp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usb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chunkinfo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exit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infoprint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play        sleep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var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clear          export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iniedit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pointer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sms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variant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clipboard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fcalendar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ioinfo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ps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sort         version</a:t>
            </a: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cloggerconfig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fcontacts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jobs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ptf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source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wget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cls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fdb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kerninfo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pubsub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spinlock     which</a:t>
            </a: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compare        fed        kill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ramdefrag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start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wslog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console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fg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leak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rcomm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sudo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xmodem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copy           find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listapps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rconn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svrinfo</a:t>
            </a:r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ymodem</a:t>
            </a:r>
            <a:endParaRPr lang="en-US" sz="10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000" dirty="0" smtClean="0">
                <a:latin typeface="Courier New" pitchFamily="49" charset="0"/>
                <a:cs typeface="Courier New" pitchFamily="49" charset="0"/>
              </a:rPr>
              <a:t>cp             focus      load        rd          </a:t>
            </a:r>
            <a:r>
              <a:rPr lang="en-US" sz="1000" dirty="0" err="1" smtClean="0">
                <a:latin typeface="Courier New" pitchFamily="49" charset="0"/>
                <a:cs typeface="Courier New" pitchFamily="49" charset="0"/>
              </a:rPr>
              <a:t>swi</a:t>
            </a:r>
            <a:endParaRPr lang="en-US" sz="10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command interface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1828800"/>
          </a:xfrm>
        </p:spPr>
        <p:txBody>
          <a:bodyPr/>
          <a:lstStyle/>
          <a:p>
            <a:r>
              <a:rPr lang="en-US" dirty="0" smtClean="0"/>
              <a:t>All commands share a library that gives them a consistent interface.</a:t>
            </a:r>
          </a:p>
          <a:p>
            <a:r>
              <a:rPr lang="en-US" dirty="0" smtClean="0"/>
              <a:t>All command support </a:t>
            </a:r>
            <a:r>
              <a:rPr lang="en-US" dirty="0" smtClean="0"/>
              <a:t>a 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--help</a:t>
            </a:r>
            <a:r>
              <a:rPr lang="en-US" dirty="0" smtClean="0"/>
              <a:t> </a:t>
            </a:r>
            <a:r>
              <a:rPr lang="en-US" dirty="0" smtClean="0"/>
              <a:t>option, e.g.: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14282" y="3357562"/>
            <a:ext cx="4357718" cy="34317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c:\&gt;cat --help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SYNTAX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cat [options] [&lt;</a:t>
            </a:r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file_name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&gt;] ...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OPTIONS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-f (--force)            Read the files even if they are open exclusively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        by another process. Runs a small risk of the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        data read being corrupt.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-e (--encoding) &lt;</a:t>
            </a:r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enum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&gt;  Encoding to use. If not specified, defaults to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        'auto'. Supported values are: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auto       Use </a:t>
            </a:r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charconv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to try and figure out the encoding (slow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and error-prone for anything other than UTF-16 with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BOM).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binary     Read the files in binary mode and do not perform any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character conversion.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utf-8      Assume the file is UTF-8 (with or without BOM).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latin1     Assume the file is encoded using ISO-8859-1.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ltk-utf-8  Assume the file is UTF-8, but use the RLtkBuf16 UTF-8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parser rather than the </a:t>
            </a:r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charconv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one (useful for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testing).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-s (--block-size) &lt;</a:t>
            </a:r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&gt;  Specify the block size to use for reading the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         file(s), in bytes. If not specified, defaults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         to 512 bytes.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-b (--binary)            Legacy option, kept for </a:t>
            </a:r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compatability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.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          Equivalent to "--encoding binary".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-h (--help)              Display help.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786282" y="3357562"/>
            <a:ext cx="4357718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ARGUMENTS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[&lt;</a:t>
            </a:r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file_name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&gt;]  The names of the files to be concatenated. May contain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wild characters "*" and "?". If none specified, reads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from "</a:t>
            </a:r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stdin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". Can be specified more than once.</a:t>
            </a: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                    [filename(s)]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DESCRIPTION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Concatenate the specified files and write their contents to "</a:t>
            </a:r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stdout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".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SEE ALSO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err="1" smtClean="0">
                <a:latin typeface="Courier New" pitchFamily="49" charset="0"/>
                <a:cs typeface="Courier New" pitchFamily="49" charset="0"/>
              </a:rPr>
              <a:t>grep</a:t>
            </a:r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, tail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COPYRIGHT</a:t>
            </a:r>
          </a:p>
          <a:p>
            <a:endParaRPr lang="en-GB" sz="7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GB" sz="700" dirty="0" smtClean="0">
                <a:latin typeface="Courier New" pitchFamily="49" charset="0"/>
                <a:cs typeface="Courier New" pitchFamily="49" charset="0"/>
              </a:rPr>
              <a:t>Copyright (c) 2005-2010 Accenture. All rights reserved.</a:t>
            </a:r>
            <a:endParaRPr lang="en-US" sz="7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5" name="Curved Right Arrow 14"/>
          <p:cNvSpPr/>
          <p:nvPr/>
        </p:nvSpPr>
        <p:spPr>
          <a:xfrm rot="15041272">
            <a:off x="4321979" y="6250789"/>
            <a:ext cx="214290" cy="571504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addition to the documentation that is available at runtime (via 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--help</a:t>
            </a:r>
            <a:r>
              <a:rPr lang="en-US" dirty="0" smtClean="0"/>
              <a:t>), a more comprehensive set of HTML documents </a:t>
            </a:r>
            <a:r>
              <a:rPr lang="en-US" dirty="0" smtClean="0"/>
              <a:t>is available in your </a:t>
            </a:r>
            <a:r>
              <a:rPr lang="en-US" smtClean="0"/>
              <a:t>development environment here:</a:t>
            </a:r>
            <a:endParaRPr lang="en-US" dirty="0" smtClean="0"/>
          </a:p>
          <a:p>
            <a:endParaRPr lang="en-US" dirty="0" smtClean="0"/>
          </a:p>
          <a:p>
            <a:pPr lvl="1">
              <a:buNone/>
            </a:pP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\epoc32\documentation\</a:t>
            </a:r>
            <a:r>
              <a:rPr lang="en-US" sz="2400" dirty="0" err="1" smtClean="0">
                <a:latin typeface="Courier New" pitchFamily="49" charset="0"/>
                <a:cs typeface="Courier New" pitchFamily="49" charset="0"/>
              </a:rPr>
              <a:t>fshell</a:t>
            </a:r>
            <a:r>
              <a:rPr lang="en-US" sz="2400" dirty="0" smtClean="0">
                <a:latin typeface="Courier New" pitchFamily="49" charset="0"/>
                <a:cs typeface="Courier New" pitchFamily="49" charset="0"/>
              </a:rPr>
              <a:t>\index.html</a:t>
            </a:r>
            <a:endParaRPr lang="en-US" sz="24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723</Words>
  <Application>Microsoft Office PowerPoint</Application>
  <PresentationFormat>On-screen Show (4:3)</PresentationFormat>
  <Paragraphs>112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An Introduction to fshell</vt:lpstr>
      <vt:lpstr>Overview</vt:lpstr>
      <vt:lpstr>What is fshell?</vt:lpstr>
      <vt:lpstr>How is fshell normally used?</vt:lpstr>
      <vt:lpstr>What does fshell provide?</vt:lpstr>
      <vt:lpstr>What does fshell provide?</vt:lpstr>
      <vt:lpstr>The command interface</vt:lpstr>
      <vt:lpstr>Documentation</vt:lpstr>
    </vt:vector>
  </TitlesOfParts>
  <Company>Accenture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joe.branton</dc:creator>
  <cp:lastModifiedBy>joe.branton</cp:lastModifiedBy>
  <cp:revision>26</cp:revision>
  <dcterms:created xsi:type="dcterms:W3CDTF">2010-06-16T04:13:37Z</dcterms:created>
  <dcterms:modified xsi:type="dcterms:W3CDTF">2010-06-17T02:40:54Z</dcterms:modified>
</cp:coreProperties>
</file>

<file path=docProps/thumbnail.jpeg>
</file>